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9" r:id="rId5"/>
  </p:sldMasterIdLst>
  <p:sldIdLst>
    <p:sldId id="262" r:id="rId6"/>
    <p:sldId id="260" r:id="rId7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48B86D92-1639-4B4E-B327-D90AE583684F}">
          <p14:sldIdLst/>
        </p14:section>
        <p14:section name="Templates" id="{BD2474F4-39C0-49BE-8FC8-C57BA6574123}">
          <p14:sldIdLst>
            <p14:sldId id="262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F86"/>
    <a:srgbClr val="515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82"/>
    <p:restoredTop sz="94830"/>
  </p:normalViewPr>
  <p:slideViewPr>
    <p:cSldViewPr snapToGrid="0" snapToObjects="1">
      <p:cViewPr varScale="1">
        <p:scale>
          <a:sx n="55" d="100"/>
          <a:sy n="55" d="100"/>
        </p:scale>
        <p:origin x="17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E4DD97-7758-364F-B0C4-C94ACE38A37C}"/>
              </a:ext>
            </a:extLst>
          </p:cNvPr>
          <p:cNvSpPr/>
          <p:nvPr userDrawn="1"/>
        </p:nvSpPr>
        <p:spPr>
          <a:xfrm>
            <a:off x="0" y="5701582"/>
            <a:ext cx="10691813" cy="9417768"/>
          </a:xfrm>
          <a:prstGeom prst="rect">
            <a:avLst/>
          </a:prstGeom>
          <a:solidFill>
            <a:srgbClr val="233F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15342DD-E856-A54A-9D72-076F0381D49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400" y="6464005"/>
            <a:ext cx="9164673" cy="1425353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Words for posters can feature here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B35AE523-BFA5-2B4C-8973-ED07486AE2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401" y="8399131"/>
            <a:ext cx="4380022" cy="3530599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pPr lvl="0"/>
            <a:r>
              <a:rPr lang="en-US" dirty="0"/>
              <a:t>Words for posters can feature here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E072AFAA-26C3-BC4E-A7A0-37C8892044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72052" y="8399131"/>
            <a:ext cx="4380022" cy="3530599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pPr lvl="0"/>
            <a:r>
              <a:rPr lang="en-US" dirty="0"/>
              <a:t>More words to go here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E8D9B21D-6CC5-A04B-9489-D0D0EBCCA0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401" y="13491906"/>
            <a:ext cx="5474251" cy="507832"/>
          </a:xfrm>
        </p:spPr>
        <p:txBody>
          <a:bodyPr>
            <a:normAutofit/>
          </a:bodyPr>
          <a:lstStyle>
            <a:lvl1pPr marL="0" indent="0">
              <a:buNone/>
              <a:defRPr sz="2700" b="0" i="0">
                <a:solidFill>
                  <a:schemeClr val="bg1"/>
                </a:solidFill>
                <a:latin typeface="Mind Meridian Display" panose="020B0803030507020204" pitchFamily="34" charset="77"/>
                <a:cs typeface="Mind Meridian Display" panose="020B0803030507020204" pitchFamily="34" charset="77"/>
              </a:defRPr>
            </a:lvl1pPr>
          </a:lstStyle>
          <a:p>
            <a:pPr lvl="0"/>
            <a:r>
              <a:rPr lang="en-US" dirty="0"/>
              <a:t>Call to action to go here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61A033F-F776-4144-9949-7D6122AA44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400" y="14055652"/>
            <a:ext cx="5474251" cy="774917"/>
          </a:xfrm>
        </p:spPr>
        <p:txBody>
          <a:bodyPr>
            <a:normAutofit/>
          </a:bodyPr>
          <a:lstStyle>
            <a:lvl1pPr marL="0" indent="0">
              <a:lnSpc>
                <a:spcPct val="50000"/>
              </a:lnSpc>
              <a:spcAft>
                <a:spcPts val="0"/>
              </a:spcAft>
              <a:buNone/>
              <a:defRPr sz="2000" b="0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pPr lvl="0"/>
            <a:r>
              <a:rPr lang="en-US" dirty="0"/>
              <a:t>Contact details optional line</a:t>
            </a:r>
          </a:p>
          <a:p>
            <a:pPr lvl="0"/>
            <a:r>
              <a:rPr lang="en-US" dirty="0"/>
              <a:t>Contact details optional line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CD58E68F-5F56-CF40-AF6A-269547B10C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71790" y="14515179"/>
            <a:ext cx="2080283" cy="237685"/>
          </a:xfrm>
        </p:spPr>
        <p:txBody>
          <a:bodyPr>
            <a:normAutofit/>
          </a:bodyPr>
          <a:lstStyle>
            <a:lvl1pPr marL="0" indent="0" algn="r">
              <a:buNone/>
              <a:defRPr sz="1000" b="0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r>
              <a:rPr lang="en-GB" sz="1000" dirty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rPr>
              <a:t>Registered charity no. 219830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F27DB0D7-2210-1C4F-8EBD-4AC16CF1AA2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0691813" cy="57023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add picture here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2980AC-D376-D745-BA2C-F53F95EEB94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1789" y="13299439"/>
            <a:ext cx="2080283" cy="10874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319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A5790-7EDD-4E00-B8EE-0A3402621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008063"/>
            <a:ext cx="3448050" cy="3527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945B9-EF4F-4854-B2AE-F15EDDF32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2176463"/>
            <a:ext cx="5413375" cy="10744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2B24A-67CE-4C5A-AD3B-E6762D555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4535488"/>
            <a:ext cx="3448050" cy="84042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BBE73D-ABB9-478E-A495-2F1515FCB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27638-CE93-453D-A412-EBB077E8A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BB7251-120F-40A0-8910-0B04B2A85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569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3D2BB-380F-496B-90CD-B78A1B1F1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008063"/>
            <a:ext cx="3448050" cy="3527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CF5E63-1B79-4B58-8773-BF66EA45D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2176463"/>
            <a:ext cx="5413375" cy="10744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95E30-6953-4A91-9FC9-5D9E4419A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4535488"/>
            <a:ext cx="3448050" cy="84042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44156-2814-4F41-82B5-BFE8907A6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13635-CD39-4314-ABC1-4D70BD51B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EA67B-1B04-4BC8-BC93-A7000310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937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7C421-3778-4A21-BBFA-3FACBD19B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27F8DB-3289-4F03-9D91-5F5F90E9E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C3B7F-506B-4D11-9A32-15F7BB992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F772A-7CF7-4F6D-A16B-684A16045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28769-6F65-4EF2-BFED-A4CE712BD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15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4F7F1-FF77-422C-8B03-C203D7162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804863"/>
            <a:ext cx="2305050" cy="128127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850261-19F0-44C7-B1F1-7EFEBC8A36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804863"/>
            <a:ext cx="6764337" cy="128127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8FD46-C025-49EA-8AB0-1C9C36B8E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09C39-1EEF-4EA7-B775-BEE1EF06E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49A69-D23A-4458-9553-D9DBF18D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36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8C2CE99-2C60-ED46-895D-B5CA68363ED5}"/>
              </a:ext>
            </a:extLst>
          </p:cNvPr>
          <p:cNvSpPr/>
          <p:nvPr userDrawn="1"/>
        </p:nvSpPr>
        <p:spPr>
          <a:xfrm>
            <a:off x="0" y="5701582"/>
            <a:ext cx="10691812" cy="9417768"/>
          </a:xfrm>
          <a:prstGeom prst="rect">
            <a:avLst/>
          </a:prstGeom>
          <a:solidFill>
            <a:srgbClr val="5151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15342DD-E856-A54A-9D72-076F0381D49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400" y="6464005"/>
            <a:ext cx="9164673" cy="1425353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Words for posters can feature here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B35AE523-BFA5-2B4C-8973-ED07486AE2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401" y="8399131"/>
            <a:ext cx="4380022" cy="3530599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pPr lvl="0"/>
            <a:r>
              <a:rPr lang="en-US" dirty="0"/>
              <a:t>Words for posters can feature here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E072AFAA-26C3-BC4E-A7A0-37C8892044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72052" y="8399131"/>
            <a:ext cx="4380022" cy="3530599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pPr lvl="0"/>
            <a:r>
              <a:rPr lang="en-US" dirty="0"/>
              <a:t>More words to go here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E8D9B21D-6CC5-A04B-9489-D0D0EBCCA0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401" y="13491906"/>
            <a:ext cx="5474251" cy="507832"/>
          </a:xfrm>
        </p:spPr>
        <p:txBody>
          <a:bodyPr>
            <a:normAutofit/>
          </a:bodyPr>
          <a:lstStyle>
            <a:lvl1pPr marL="0" indent="0">
              <a:buNone/>
              <a:defRPr sz="2700" b="0" i="0">
                <a:solidFill>
                  <a:schemeClr val="bg1"/>
                </a:solidFill>
                <a:latin typeface="Mind Meridian Display" panose="020B0803030507020204" pitchFamily="34" charset="77"/>
                <a:cs typeface="Mind Meridian Display" panose="020B0803030507020204" pitchFamily="34" charset="77"/>
              </a:defRPr>
            </a:lvl1pPr>
          </a:lstStyle>
          <a:p>
            <a:pPr lvl="0"/>
            <a:r>
              <a:rPr lang="en-US" dirty="0"/>
              <a:t>Call to action to go here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61A033F-F776-4144-9949-7D6122AA44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401" y="14055652"/>
            <a:ext cx="5474250" cy="774917"/>
          </a:xfrm>
        </p:spPr>
        <p:txBody>
          <a:bodyPr>
            <a:normAutofit/>
          </a:bodyPr>
          <a:lstStyle>
            <a:lvl1pPr marL="0" indent="0">
              <a:lnSpc>
                <a:spcPct val="50000"/>
              </a:lnSpc>
              <a:spcAft>
                <a:spcPts val="0"/>
              </a:spcAft>
              <a:buNone/>
              <a:defRPr sz="2000" b="0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pPr lvl="0"/>
            <a:r>
              <a:rPr lang="en-US" dirty="0"/>
              <a:t>Contact details optional line</a:t>
            </a:r>
          </a:p>
          <a:p>
            <a:pPr lvl="0"/>
            <a:r>
              <a:rPr lang="en-US" dirty="0"/>
              <a:t>Contact details optional line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3E5C974D-2C15-3243-96DC-D6CC0439AA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71790" y="14133204"/>
            <a:ext cx="2080283" cy="373811"/>
          </a:xfrm>
        </p:spPr>
        <p:txBody>
          <a:bodyPr>
            <a:normAutofit/>
          </a:bodyPr>
          <a:lstStyle>
            <a:lvl1pPr marL="0" indent="0" algn="r">
              <a:buNone/>
              <a:defRPr sz="2000" b="1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pPr lvl="0"/>
            <a:r>
              <a:rPr lang="en-US" dirty="0" err="1"/>
              <a:t>mind.org.uk</a:t>
            </a:r>
            <a:endParaRPr lang="en-US" dirty="0"/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CD58E68F-5F56-CF40-AF6A-269547B10C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71790" y="14515179"/>
            <a:ext cx="2080283" cy="237685"/>
          </a:xfrm>
        </p:spPr>
        <p:txBody>
          <a:bodyPr>
            <a:normAutofit/>
          </a:bodyPr>
          <a:lstStyle>
            <a:lvl1pPr marL="0" indent="0" algn="r">
              <a:buNone/>
              <a:defRPr sz="1000" b="0" i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defRPr>
            </a:lvl1pPr>
          </a:lstStyle>
          <a:p>
            <a:r>
              <a:rPr lang="en-GB" sz="1000" dirty="0">
                <a:solidFill>
                  <a:schemeClr val="bg1"/>
                </a:solidFill>
                <a:latin typeface="Mind Meridian" panose="020B0803030507020204" pitchFamily="34" charset="77"/>
                <a:cs typeface="Mind Meridian" panose="020B0803030507020204" pitchFamily="34" charset="77"/>
              </a:rPr>
              <a:t>Registered charity no. 219830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F27DB0D7-2210-1C4F-8EBD-4AC16CF1AA2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0691813" cy="57023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add picture here</a:t>
            </a:r>
          </a:p>
        </p:txBody>
      </p:sp>
    </p:spTree>
    <p:extLst>
      <p:ext uri="{BB962C8B-B14F-4D97-AF65-F5344CB8AC3E}">
        <p14:creationId xmlns:p14="http://schemas.microsoft.com/office/powerpoint/2010/main" val="136530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233F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4B644-09E0-43C8-9359-71DD7260AB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6675" y="2474913"/>
            <a:ext cx="8018463" cy="52625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err="1"/>
              <a:t>Clic</a:t>
            </a:r>
            <a:r>
              <a:rPr lang="en-US" dirty="0"/>
              <a:t>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A1E21A-87C3-4FB5-86A3-43BBE19FC3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7940675"/>
            <a:ext cx="8018463" cy="36512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EADA5-B2D4-4DD4-B288-88533D691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6A0FB-C073-45E4-81F7-6DEE762D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1A51B-2AAD-45B5-AB24-18386D9B8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37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D12A2-2DE4-4EF4-83D4-364112BC0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D589A-EE36-4E01-B7F0-6BB1090C4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7E3E7-717F-4C90-A18E-9F34DAB14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98582-FADD-4309-8ECE-80A5ACE4B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38F5C-E118-447E-BA8A-26199068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404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D2A2D-2617-413E-8568-F6921B115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3768725"/>
            <a:ext cx="9220200" cy="62896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55FB8-48E0-4D2A-B538-412B8BC2D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10118725"/>
            <a:ext cx="9220200" cy="330676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772AB-3DB8-4B12-B5B9-FC704C49F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1804C-12DC-4EA4-A788-611BE6361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6CB04-CB44-47C8-945E-468803759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60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AC9F7-9A97-4704-9DCA-6F9D42CAF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5FA64-37D3-42AA-BCEA-4C01C0D0F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4024313"/>
            <a:ext cx="4533900" cy="9593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09A25B-6E58-4049-ABDE-1E9F1420A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4024313"/>
            <a:ext cx="4535487" cy="9593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8BB3C-8E1B-4EB0-B15A-071BF3301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797C41-FADE-41A3-8649-2CB10A256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4367E-8E64-4FDD-AE74-2C7A9317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97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370BB-DEAE-4F19-8B82-5D915597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804863"/>
            <a:ext cx="9221788" cy="29225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21396D-655E-4A96-A9CB-C9FB5F7E0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3706813"/>
            <a:ext cx="4522788" cy="1816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425020-7D77-4C67-83ED-1E03E791D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5522913"/>
            <a:ext cx="4522788" cy="812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DF01C9-5D87-44BC-8265-6583048287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3706813"/>
            <a:ext cx="4545013" cy="1816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2C1D8C-6B60-4D3F-91CC-925E4F6BA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5522913"/>
            <a:ext cx="4545013" cy="812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F287CE-3B65-43D9-A2A9-0C340C644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2E1356-0EA0-4713-9C5E-A6D19B65B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242BF1-A5C6-4E2A-8DED-CC8FE2C7C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44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B07DB-2D3D-4F78-9C22-6E547A79D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CA75FD-1369-4874-9122-612708100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00CD38-AEBC-4FC3-94F5-B24C1236E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A4FD88-FCEF-48C8-91EF-CE4A6484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07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A44A86-D4D1-4384-81EB-91127755F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2C366-AF04-4ACF-A331-8B0E7D892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C0DB7-FFBF-4AC0-BE9C-08135396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744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8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Mind Meridian Display" panose="020B0803030507020204" pitchFamily="34" charset="77"/>
          <a:ea typeface="+mj-ea"/>
          <a:cs typeface="Mind Meridian Display" panose="020B0803030507020204" pitchFamily="34" charset="77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Mind Meridian Display" panose="020B0803030507020204" pitchFamily="34" charset="77"/>
          <a:ea typeface="+mn-ea"/>
          <a:cs typeface="Mind Meridian Display" panose="020B0803030507020204" pitchFamily="34" charset="77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Mind Meridian Display" panose="020B0803030507020204" pitchFamily="34" charset="77"/>
          <a:ea typeface="+mn-ea"/>
          <a:cs typeface="Mind Meridian Display" panose="020B0803030507020204" pitchFamily="34" charset="77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Mind Meridian Display" panose="020B0803030507020204" pitchFamily="34" charset="77"/>
          <a:ea typeface="+mn-ea"/>
          <a:cs typeface="Mind Meridian Display" panose="020B0803030507020204" pitchFamily="34" charset="77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Mind Meridian Display" panose="020B0803030507020204" pitchFamily="34" charset="77"/>
          <a:ea typeface="+mn-ea"/>
          <a:cs typeface="Mind Meridian Display" panose="020B0803030507020204" pitchFamily="34" charset="77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Mind Meridian Display" panose="020B0803030507020204" pitchFamily="34" charset="77"/>
          <a:ea typeface="+mn-ea"/>
          <a:cs typeface="Mind Meridian Display" panose="020B0803030507020204" pitchFamily="34" charset="77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091878-69C8-4F69-A9E0-E9494C5EC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804863"/>
            <a:ext cx="9221787" cy="2922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B09D6-0D63-4A9B-85D4-80DB5B557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4024313"/>
            <a:ext cx="9221787" cy="9593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98CC3-930B-470F-967F-890C6D1AB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14012863"/>
            <a:ext cx="2405062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74CFA-F30D-498F-A29E-ACC1ABD7C7C9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B87EE-BAD9-43D6-B720-DE77561350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14012863"/>
            <a:ext cx="3608387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302FA-FD68-4C42-9FC4-F69022F08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14012863"/>
            <a:ext cx="2405062" cy="804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C0535-EBE5-4AB3-8086-D43081B051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 descr="A group of men posing for a picture&#10;&#10;Description automatically generated with medium confidence">
            <a:extLst>
              <a:ext uri="{FF2B5EF4-FFF2-40B4-BE49-F238E27FC236}">
                <a16:creationId xmlns:a16="http://schemas.microsoft.com/office/drawing/2014/main" id="{A3F25D1A-3870-1345-8042-6095066E4A2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6920" r="692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BC5ECE-87DE-984C-A7DF-3239384372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1522" y="6464005"/>
            <a:ext cx="9164673" cy="142535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We are fundraising for</a:t>
            </a:r>
          </a:p>
          <a:p>
            <a:r>
              <a:rPr lang="en-US" dirty="0"/>
              <a:t>Coventry and Warwickshire Mind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78155-F662-6A41-9336-2CA87D0B73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6830" y="8164671"/>
            <a:ext cx="7010399" cy="3530599"/>
          </a:xfrm>
        </p:spPr>
        <p:txBody>
          <a:bodyPr>
            <a:normAutofit/>
          </a:bodyPr>
          <a:lstStyle/>
          <a:p>
            <a:r>
              <a:rPr lang="en-US" sz="3200" dirty="0"/>
              <a:t>       Event:</a:t>
            </a:r>
          </a:p>
          <a:p>
            <a:r>
              <a:rPr lang="en-US" sz="3200" dirty="0"/>
              <a:t>        Date:</a:t>
            </a:r>
          </a:p>
          <a:p>
            <a:r>
              <a:rPr lang="en-US" sz="3200" dirty="0"/>
              <a:t>        Time: </a:t>
            </a:r>
          </a:p>
          <a:p>
            <a:r>
              <a:rPr lang="en-US" sz="3200" dirty="0"/>
              <a:t>  Location:</a:t>
            </a:r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538D075-6C26-E04D-B38B-DA19E07B5E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6830" y="14336018"/>
            <a:ext cx="2080283" cy="20545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GB" dirty="0"/>
              <a:t>Charity No. 1003688</a:t>
            </a:r>
          </a:p>
        </p:txBody>
      </p:sp>
      <p:pic>
        <p:nvPicPr>
          <p:cNvPr id="15" name="Picture Placeholder 1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A8AC7114-D71F-6B46-9E25-00640D9C1986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/>
          <a:srcRect t="3312" b="3312"/>
          <a:stretch>
            <a:fillRect/>
          </a:stretch>
        </p:blipFill>
        <p:spPr>
          <a:xfrm>
            <a:off x="7033846" y="12946450"/>
            <a:ext cx="3299956" cy="1725004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F98F234-4700-9342-B89B-19660557F7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65" r="17184" b="43019"/>
          <a:stretch/>
        </p:blipFill>
        <p:spPr>
          <a:xfrm flipH="1">
            <a:off x="6987321" y="-55914"/>
            <a:ext cx="3704492" cy="575821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931D731-0701-AE44-9349-3C8C74EE6656}"/>
              </a:ext>
            </a:extLst>
          </p:cNvPr>
          <p:cNvSpPr/>
          <p:nvPr/>
        </p:nvSpPr>
        <p:spPr>
          <a:xfrm>
            <a:off x="3021648" y="8108757"/>
            <a:ext cx="6560645" cy="4827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5F2697-EC18-1641-B2EA-3DFC977F7287}"/>
              </a:ext>
            </a:extLst>
          </p:cNvPr>
          <p:cNvSpPr/>
          <p:nvPr/>
        </p:nvSpPr>
        <p:spPr>
          <a:xfrm>
            <a:off x="3021648" y="8729148"/>
            <a:ext cx="6560645" cy="4815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37D616-C65E-4643-9859-FCE066A3197E}"/>
              </a:ext>
            </a:extLst>
          </p:cNvPr>
          <p:cNvSpPr/>
          <p:nvPr/>
        </p:nvSpPr>
        <p:spPr>
          <a:xfrm>
            <a:off x="3021648" y="9355744"/>
            <a:ext cx="6560645" cy="4629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6F74D8-C95B-454A-8C23-69AB52C040D4}"/>
              </a:ext>
            </a:extLst>
          </p:cNvPr>
          <p:cNvSpPr/>
          <p:nvPr/>
        </p:nvSpPr>
        <p:spPr>
          <a:xfrm>
            <a:off x="3021648" y="9963711"/>
            <a:ext cx="6560645" cy="4629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8E7EDB-D331-CE41-83AE-27A65A597F0E}"/>
              </a:ext>
            </a:extLst>
          </p:cNvPr>
          <p:cNvSpPr/>
          <p:nvPr/>
        </p:nvSpPr>
        <p:spPr>
          <a:xfrm>
            <a:off x="945184" y="11408678"/>
            <a:ext cx="8637109" cy="9906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BC0644-8A27-C246-93A2-8014C8DD9D2A}"/>
              </a:ext>
            </a:extLst>
          </p:cNvPr>
          <p:cNvSpPr txBox="1"/>
          <p:nvPr/>
        </p:nvSpPr>
        <p:spPr>
          <a:xfrm>
            <a:off x="945184" y="10815306"/>
            <a:ext cx="88014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For further details contact: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270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1E6D4F0-5343-43D3-9838-A9915E411E1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t="10000" b="10000"/>
          <a:stretch>
            <a:fillRect/>
          </a:stretch>
        </p:blipFill>
        <p:spPr/>
      </p:pic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785BA216-C859-C345-803F-4F186E262A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1522" y="6464005"/>
            <a:ext cx="9164673" cy="142535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We are fundraising for</a:t>
            </a:r>
          </a:p>
          <a:p>
            <a:r>
              <a:rPr lang="en-US" dirty="0"/>
              <a:t>Coventry and Warwickshire Mind</a:t>
            </a:r>
          </a:p>
          <a:p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002186E-E05B-E74F-AD8A-986F3A8EB3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6830" y="8164671"/>
            <a:ext cx="7010399" cy="3530599"/>
          </a:xfrm>
        </p:spPr>
        <p:txBody>
          <a:bodyPr>
            <a:normAutofit/>
          </a:bodyPr>
          <a:lstStyle/>
          <a:p>
            <a:r>
              <a:rPr lang="en-US" sz="3200" dirty="0"/>
              <a:t>       Event:</a:t>
            </a:r>
          </a:p>
          <a:p>
            <a:r>
              <a:rPr lang="en-US" sz="3200" dirty="0"/>
              <a:t>        Date:</a:t>
            </a:r>
          </a:p>
          <a:p>
            <a:r>
              <a:rPr lang="en-US" sz="3200" dirty="0"/>
              <a:t>        Time: </a:t>
            </a:r>
          </a:p>
          <a:p>
            <a:r>
              <a:rPr lang="en-US" sz="3200" dirty="0"/>
              <a:t>  Location:</a:t>
            </a:r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7D64553-9887-9D48-97DA-557D61F1E29D}"/>
              </a:ext>
            </a:extLst>
          </p:cNvPr>
          <p:cNvSpPr txBox="1">
            <a:spLocks/>
          </p:cNvSpPr>
          <p:nvPr/>
        </p:nvSpPr>
        <p:spPr>
          <a:xfrm>
            <a:off x="726830" y="14336018"/>
            <a:ext cx="2080283" cy="2054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r" defTabSz="1069208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Mind Meridian" panose="020B0803030507020204" pitchFamily="34" charset="77"/>
                <a:ea typeface="+mn-ea"/>
                <a:cs typeface="Mind Meridian" panose="020B0803030507020204" pitchFamily="34" charset="77"/>
              </a:defRPr>
            </a:lvl1pPr>
            <a:lvl2pPr marL="801906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806" kern="1200">
                <a:solidFill>
                  <a:schemeClr val="tx1"/>
                </a:solidFill>
                <a:latin typeface="Mind Meridian Display" panose="020B0803030507020204" pitchFamily="34" charset="77"/>
                <a:ea typeface="+mn-ea"/>
                <a:cs typeface="Mind Meridian Display" panose="020B0803030507020204" pitchFamily="34" charset="77"/>
              </a:defRPr>
            </a:lvl2pPr>
            <a:lvl3pPr marL="1336510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339" kern="1200">
                <a:solidFill>
                  <a:schemeClr val="tx1"/>
                </a:solidFill>
                <a:latin typeface="Mind Meridian Display" panose="020B0803030507020204" pitchFamily="34" charset="77"/>
                <a:ea typeface="+mn-ea"/>
                <a:cs typeface="Mind Meridian Display" panose="020B0803030507020204" pitchFamily="34" charset="77"/>
              </a:defRPr>
            </a:lvl3pPr>
            <a:lvl4pPr marL="1871114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Mind Meridian Display" panose="020B0803030507020204" pitchFamily="34" charset="77"/>
                <a:ea typeface="+mn-ea"/>
                <a:cs typeface="Mind Meridian Display" panose="020B0803030507020204" pitchFamily="34" charset="77"/>
              </a:defRPr>
            </a:lvl4pPr>
            <a:lvl5pPr marL="2405718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Mind Meridian Display" panose="020B0803030507020204" pitchFamily="34" charset="77"/>
                <a:ea typeface="+mn-ea"/>
                <a:cs typeface="Mind Meridian Display" panose="020B0803030507020204" pitchFamily="34" charset="77"/>
              </a:defRPr>
            </a:lvl5pPr>
            <a:lvl6pPr marL="2940322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74926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9530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44134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/>
              <a:t>Charity No. 1003688</a:t>
            </a:r>
            <a:endParaRPr lang="en-GB" dirty="0"/>
          </a:p>
        </p:txBody>
      </p:sp>
      <p:pic>
        <p:nvPicPr>
          <p:cNvPr id="16" name="Picture Placeholder 14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B4C0A47C-432F-4740-86EE-19FB8F3068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12" b="3312"/>
          <a:stretch>
            <a:fillRect/>
          </a:stretch>
        </p:blipFill>
        <p:spPr>
          <a:xfrm>
            <a:off x="7033846" y="12946450"/>
            <a:ext cx="3299956" cy="172500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16982AE-F390-254B-8EFE-117F9876346C}"/>
              </a:ext>
            </a:extLst>
          </p:cNvPr>
          <p:cNvSpPr/>
          <p:nvPr/>
        </p:nvSpPr>
        <p:spPr>
          <a:xfrm>
            <a:off x="3021648" y="8108757"/>
            <a:ext cx="6560645" cy="4827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D0E6E9-B242-D244-828E-BCCD34712BB6}"/>
              </a:ext>
            </a:extLst>
          </p:cNvPr>
          <p:cNvSpPr/>
          <p:nvPr/>
        </p:nvSpPr>
        <p:spPr>
          <a:xfrm>
            <a:off x="3021648" y="8729148"/>
            <a:ext cx="6560645" cy="4815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9A58A3-9325-B643-9D64-2E5DE77F32C8}"/>
              </a:ext>
            </a:extLst>
          </p:cNvPr>
          <p:cNvSpPr/>
          <p:nvPr/>
        </p:nvSpPr>
        <p:spPr>
          <a:xfrm>
            <a:off x="3021648" y="9355744"/>
            <a:ext cx="6560645" cy="4629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6BB1A8-55FC-6E49-B9E8-AB98F30C54AE}"/>
              </a:ext>
            </a:extLst>
          </p:cNvPr>
          <p:cNvSpPr/>
          <p:nvPr/>
        </p:nvSpPr>
        <p:spPr>
          <a:xfrm>
            <a:off x="3021648" y="9963711"/>
            <a:ext cx="6560645" cy="4629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8758BD-D06E-AA47-B5E6-370308D4DDF9}"/>
              </a:ext>
            </a:extLst>
          </p:cNvPr>
          <p:cNvSpPr/>
          <p:nvPr/>
        </p:nvSpPr>
        <p:spPr>
          <a:xfrm>
            <a:off x="945184" y="11408678"/>
            <a:ext cx="8637109" cy="9906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FB36C5-3300-7845-ABFF-16CE50C4B0A9}"/>
              </a:ext>
            </a:extLst>
          </p:cNvPr>
          <p:cNvSpPr txBox="1"/>
          <p:nvPr/>
        </p:nvSpPr>
        <p:spPr>
          <a:xfrm>
            <a:off x="945184" y="10815306"/>
            <a:ext cx="88014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For further details contact:</a:t>
            </a:r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4DCAEC-D196-554E-9219-9D3A079153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162" r="13267" b="49603"/>
          <a:stretch/>
        </p:blipFill>
        <p:spPr>
          <a:xfrm flipH="1">
            <a:off x="7214992" y="-14770"/>
            <a:ext cx="3613946" cy="575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67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c3b8ca-4cf5-431b-8629-37c031ed2a49">
      <Terms xmlns="http://schemas.microsoft.com/office/infopath/2007/PartnerControls"/>
    </lcf76f155ced4ddcb4097134ff3c332f>
    <TaxCatchAll xmlns="e36ce58c-617b-4f87-863f-03b48d3c3d1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0F663CAF224B47B040ABF88DA00D64" ma:contentTypeVersion="18" ma:contentTypeDescription="Create a new document." ma:contentTypeScope="" ma:versionID="0e5ad97f63d472052a3d2e66efa21de1">
  <xsd:schema xmlns:xsd="http://www.w3.org/2001/XMLSchema" xmlns:xs="http://www.w3.org/2001/XMLSchema" xmlns:p="http://schemas.microsoft.com/office/2006/metadata/properties" xmlns:ns2="a3c3b8ca-4cf5-431b-8629-37c031ed2a49" xmlns:ns3="e36ce58c-617b-4f87-863f-03b48d3c3d15" targetNamespace="http://schemas.microsoft.com/office/2006/metadata/properties" ma:root="true" ma:fieldsID="5597faea83359dfaea6bde2b5950e9a9" ns2:_="" ns3:_="">
    <xsd:import namespace="a3c3b8ca-4cf5-431b-8629-37c031ed2a49"/>
    <xsd:import namespace="e36ce58c-617b-4f87-863f-03b48d3c3d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c3b8ca-4cf5-431b-8629-37c031ed2a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6a6d5a1-85ea-419a-89db-7e7fcf0adb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6ce58c-617b-4f87-863f-03b48d3c3d1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e036a38-5e28-48c8-9761-364c9f1bc869}" ma:internalName="TaxCatchAll" ma:showField="CatchAllData" ma:web="e36ce58c-617b-4f87-863f-03b48d3c3d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563439-F072-45AF-BFFA-9F5DFA2B2C6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F27D071-2AED-4724-BB83-4929D595EF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8A6242-271E-4D45-824B-CA6C050C7D0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1716</TotalTime>
  <Words>58</Words>
  <Application>Microsoft Macintosh PowerPoint</Application>
  <PresentationFormat>Custom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Mind Meridian</vt:lpstr>
      <vt:lpstr>Mind Meridian Display</vt:lpstr>
      <vt:lpstr>Office Theme</vt:lpstr>
      <vt:lpstr>Custom Design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Whyte</dc:creator>
  <cp:lastModifiedBy>Vanessa Smith</cp:lastModifiedBy>
  <cp:revision>26</cp:revision>
  <dcterms:created xsi:type="dcterms:W3CDTF">2021-03-22T13:50:46Z</dcterms:created>
  <dcterms:modified xsi:type="dcterms:W3CDTF">2023-02-09T16:16:39Z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0x010100CE0F663CAF224B47B040ABF88DA00D64</vt:lpwstr>
  </property>
</Properties>
</file>